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750085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William A. McDonald Lectureship in Aegean Prehistory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22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Garamond</vt:lpstr>
      <vt:lpstr>EB Garamond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2022-04-27T15:38:29Z</dcterms:modified>
</cp:coreProperties>
</file>