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Machteld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Mellink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 in Near Eastern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20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2022-04-27T15:39:31Z</dcterms:modified>
</cp:coreProperties>
</file>