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B9014E-2769-789E-2BC9-0D8F5493E719}" v="7" dt="2025-07-24T16:06:46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EEB9014E-2769-789E-2BC9-0D8F5493E719}"/>
    <pc:docChg chg="modSld">
      <pc:chgData name="Margaret Eckstein" userId="S::meckstein@archaeological.org::40b73dc8-975c-4c91-ad2c-715b5956f2ae" providerId="AD" clId="Web-{EEB9014E-2769-789E-2BC9-0D8F5493E719}" dt="2025-07-24T16:06:46.366" v="5"/>
      <pc:docMkLst>
        <pc:docMk/>
      </pc:docMkLst>
      <pc:sldChg chg="addSp delSp modSp mod setBg">
        <pc:chgData name="Margaret Eckstein" userId="S::meckstein@archaeological.org::40b73dc8-975c-4c91-ad2c-715b5956f2ae" providerId="AD" clId="Web-{EEB9014E-2769-789E-2BC9-0D8F5493E719}" dt="2025-07-24T16:06:46.366" v="5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EEB9014E-2769-789E-2BC9-0D8F5493E719}" dt="2025-07-24T16:06:35.194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EEB9014E-2769-789E-2BC9-0D8F5493E719}" dt="2025-07-24T16:06:35.194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EEB9014E-2769-789E-2BC9-0D8F5493E719}" dt="2025-07-24T16:06:40.116" v="3"/>
          <ac:picMkLst>
            <pc:docMk/>
            <pc:sldMk cId="109857222" sldId="256"/>
            <ac:picMk id="4" creationId="{5E6F70A7-8A36-310A-9531-BCAF0CB4918C}"/>
          </ac:picMkLst>
        </pc:picChg>
        <pc:picChg chg="add del mod">
          <ac:chgData name="Margaret Eckstein" userId="S::meckstein@archaeological.org::40b73dc8-975c-4c91-ad2c-715b5956f2ae" providerId="AD" clId="Web-{EEB9014E-2769-789E-2BC9-0D8F5493E719}" dt="2025-07-24T16:06:46.366" v="5"/>
          <ac:picMkLst>
            <pc:docMk/>
            <pc:sldMk cId="109857222" sldId="256"/>
            <ac:picMk id="5" creationId="{9DA80BE2-A2F4-2030-DA74-9260FE0053C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2013-07-15T20:26:40Z</dcterms:created>
  <dcterms:modified xsi:type="dcterms:W3CDTF">2025-07-24T16:07:22Z</dcterms:modified>
</cp:coreProperties>
</file>