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11EAC1-DBA0-A022-8A3D-B62EF34678F3}" v="5" dt="2025-07-24T16:07:35.0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E511EAC1-DBA0-A022-8A3D-B62EF34678F3}"/>
    <pc:docChg chg="modSld">
      <pc:chgData name="Margaret Eckstein" userId="S::meckstein@archaeological.org::40b73dc8-975c-4c91-ad2c-715b5956f2ae" providerId="AD" clId="Web-{E511EAC1-DBA0-A022-8A3D-B62EF34678F3}" dt="2025-07-24T16:07:35.010" v="3"/>
      <pc:docMkLst>
        <pc:docMk/>
      </pc:docMkLst>
      <pc:sldChg chg="addSp delSp modSp mod setBg">
        <pc:chgData name="Margaret Eckstein" userId="S::meckstein@archaeological.org::40b73dc8-975c-4c91-ad2c-715b5956f2ae" providerId="AD" clId="Web-{E511EAC1-DBA0-A022-8A3D-B62EF34678F3}" dt="2025-07-24T16:07:35.010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E511EAC1-DBA0-A022-8A3D-B62EF34678F3}" dt="2025-07-24T16:07:26.198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E511EAC1-DBA0-A022-8A3D-B62EF34678F3}" dt="2025-07-24T16:07:26.198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E511EAC1-DBA0-A022-8A3D-B62EF34678F3}" dt="2025-07-24T16:07:35.010" v="3"/>
          <ac:picMkLst>
            <pc:docMk/>
            <pc:sldMk cId="109857222" sldId="256"/>
            <ac:picMk id="4" creationId="{950603A4-1406-EA72-FF62-AD031F994DA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2025-07-24T16:07:41Z</dcterms:modified>
</cp:coreProperties>
</file>