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D8B142-CA86-8E5B-179D-08AB93B0D084}" v="5" dt="2025-07-24T16:07:57.0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garet Eckstein" userId="S::meckstein@archaeological.org::40b73dc8-975c-4c91-ad2c-715b5956f2ae" providerId="AD" clId="Web-{04D8B142-CA86-8E5B-179D-08AB93B0D084}"/>
    <pc:docChg chg="modSld">
      <pc:chgData name="Margaret Eckstein" userId="S::meckstein@archaeological.org::40b73dc8-975c-4c91-ad2c-715b5956f2ae" providerId="AD" clId="Web-{04D8B142-CA86-8E5B-179D-08AB93B0D084}" dt="2025-07-24T16:07:57.037" v="3"/>
      <pc:docMkLst>
        <pc:docMk/>
      </pc:docMkLst>
      <pc:sldChg chg="addSp delSp modSp mod setBg">
        <pc:chgData name="Margaret Eckstein" userId="S::meckstein@archaeological.org::40b73dc8-975c-4c91-ad2c-715b5956f2ae" providerId="AD" clId="Web-{04D8B142-CA86-8E5B-179D-08AB93B0D084}" dt="2025-07-24T16:07:57.037" v="3"/>
        <pc:sldMkLst>
          <pc:docMk/>
          <pc:sldMk cId="109857222" sldId="256"/>
        </pc:sldMkLst>
        <pc:spChg chg="del">
          <ac:chgData name="Margaret Eckstein" userId="S::meckstein@archaeological.org::40b73dc8-975c-4c91-ad2c-715b5956f2ae" providerId="AD" clId="Web-{04D8B142-CA86-8E5B-179D-08AB93B0D084}" dt="2025-07-24T16:07:43.661" v="1"/>
          <ac:spMkLst>
            <pc:docMk/>
            <pc:sldMk cId="109857222" sldId="256"/>
            <ac:spMk id="2" creationId="{00000000-0000-0000-0000-000000000000}"/>
          </ac:spMkLst>
        </pc:spChg>
        <pc:spChg chg="del">
          <ac:chgData name="Margaret Eckstein" userId="S::meckstein@archaeological.org::40b73dc8-975c-4c91-ad2c-715b5956f2ae" providerId="AD" clId="Web-{04D8B142-CA86-8E5B-179D-08AB93B0D084}" dt="2025-07-24T16:07:43.661" v="0"/>
          <ac:spMkLst>
            <pc:docMk/>
            <pc:sldMk cId="109857222" sldId="256"/>
            <ac:spMk id="3" creationId="{00000000-0000-0000-0000-000000000000}"/>
          </ac:spMkLst>
        </pc:spChg>
        <pc:picChg chg="add del mod">
          <ac:chgData name="Margaret Eckstein" userId="S::meckstein@archaeological.org::40b73dc8-975c-4c91-ad2c-715b5956f2ae" providerId="AD" clId="Web-{04D8B142-CA86-8E5B-179D-08AB93B0D084}" dt="2025-07-24T16:07:57.037" v="3"/>
          <ac:picMkLst>
            <pc:docMk/>
            <pc:sldMk cId="109857222" sldId="256"/>
            <ac:picMk id="4" creationId="{4745A407-5A22-EB06-3058-2DCC795BCCA2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 </cp:lastModifiedBy>
  <cp:revision>6</cp:revision>
  <dcterms:created xsi:type="dcterms:W3CDTF">2013-07-15T20:26:40Z</dcterms:created>
  <dcterms:modified xsi:type="dcterms:W3CDTF">2025-07-24T16:08:06Z</dcterms:modified>
</cp:coreProperties>
</file>