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511326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Joseph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Veach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Noble Lectureship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17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</vt:lpstr>
      <vt:lpstr>Garamond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2022-04-27T15:41:23Z</dcterms:modified>
</cp:coreProperties>
</file>