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FA57D-3DC4-982C-46D5-64488FD522F2}" v="5" dt="2025-07-24T16:08:21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00DFA57D-3DC4-982C-46D5-64488FD522F2}"/>
    <pc:docChg chg="modSld">
      <pc:chgData name="Margaret Eckstein" userId="S::meckstein@archaeological.org::40b73dc8-975c-4c91-ad2c-715b5956f2ae" providerId="AD" clId="Web-{00DFA57D-3DC4-982C-46D5-64488FD522F2}" dt="2025-07-24T16:08:21.765" v="3"/>
      <pc:docMkLst>
        <pc:docMk/>
      </pc:docMkLst>
      <pc:sldChg chg="addSp delSp modSp mod setBg">
        <pc:chgData name="Margaret Eckstein" userId="S::meckstein@archaeological.org::40b73dc8-975c-4c91-ad2c-715b5956f2ae" providerId="AD" clId="Web-{00DFA57D-3DC4-982C-46D5-64488FD522F2}" dt="2025-07-24T16:08:21.765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00DFA57D-3DC4-982C-46D5-64488FD522F2}" dt="2025-07-24T16:08:15.687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00DFA57D-3DC4-982C-46D5-64488FD522F2}" dt="2025-07-24T16:08:15.687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00DFA57D-3DC4-982C-46D5-64488FD522F2}" dt="2025-07-24T16:08:21.765" v="3"/>
          <ac:picMkLst>
            <pc:docMk/>
            <pc:sldMk cId="109857222" sldId="256"/>
            <ac:picMk id="4" creationId="{0E98DC86-8381-2439-F129-D6BD8EBE20E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2025-07-24T16:08:28Z</dcterms:modified>
</cp:coreProperties>
</file>