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A15861-6CC3-FFFE-155F-35AEAC4FA40F}" v="5" dt="2025-07-24T16:08:36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CBA15861-6CC3-FFFE-155F-35AEAC4FA40F}"/>
    <pc:docChg chg="modSld">
      <pc:chgData name="Margaret Eckstein" userId="S::meckstein@archaeological.org::40b73dc8-975c-4c91-ad2c-715b5956f2ae" providerId="AD" clId="Web-{CBA15861-6CC3-FFFE-155F-35AEAC4FA40F}" dt="2025-07-24T16:08:36.599" v="3"/>
      <pc:docMkLst>
        <pc:docMk/>
      </pc:docMkLst>
      <pc:sldChg chg="addSp delSp modSp mod setBg">
        <pc:chgData name="Margaret Eckstein" userId="S::meckstein@archaeological.org::40b73dc8-975c-4c91-ad2c-715b5956f2ae" providerId="AD" clId="Web-{CBA15861-6CC3-FFFE-155F-35AEAC4FA40F}" dt="2025-07-24T16:08:36.599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CBA15861-6CC3-FFFE-155F-35AEAC4FA40F}" dt="2025-07-24T16:08:30.30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CBA15861-6CC3-FFFE-155F-35AEAC4FA40F}" dt="2025-07-24T16:08:30.30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CBA15861-6CC3-FFFE-155F-35AEAC4FA40F}" dt="2025-07-24T16:08:36.599" v="3"/>
          <ac:picMkLst>
            <pc:docMk/>
            <pc:sldMk cId="109857222" sldId="256"/>
            <ac:picMk id="4" creationId="{CB272C96-E438-5EA6-1C3E-7382AAFD4E8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2025-07-24T16:08:43Z</dcterms:modified>
</cp:coreProperties>
</file>