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1676400"/>
            <a:ext cx="8153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8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Archaeology of Portugal Lectures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17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Tahoma</vt:lpstr>
      <vt:lpstr>Lato</vt:lpstr>
      <vt:lpstr>Arial</vt:lpstr>
      <vt:lpstr>Wingdings</vt:lpstr>
      <vt:lpstr>EB Garamond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74</cp:revision>
  <dcterms:created xsi:type="dcterms:W3CDTF">2020-07-24T14:26:42Z</dcterms:created>
  <dcterms:modified xsi:type="dcterms:W3CDTF">2022-06-27T20:30:04Z</dcterms:modified>
</cp:coreProperties>
</file>