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3" r:id="rId1"/>
  </p:sldMasterIdLst>
  <p:notesMasterIdLst>
    <p:notesMasterId r:id="rId3"/>
  </p:notesMasterIdLst>
  <p:sldIdLst>
    <p:sldId id="318" r:id="rId2"/>
  </p:sldIdLst>
  <p:sldSz cx="9144000" cy="6858000" type="screen4x3"/>
  <p:notesSz cx="6858000" cy="9144000"/>
  <p:embeddedFontLst>
    <p:embeddedFont>
      <p:font typeface="EB Garamond" panose="00000500000000000000" pitchFamily="2" charset="0"/>
      <p:regular r:id="rId4"/>
    </p:embeddedFont>
    <p:embeddedFont>
      <p:font typeface="Garamond" panose="02020404030301010803" pitchFamily="18" charset="0"/>
      <p:regular r:id="rId5"/>
      <p:bold r:id="rId6"/>
      <p:italic r:id="rId7"/>
    </p:embeddedFont>
    <p:embeddedFont>
      <p:font typeface="Lato" panose="020F0502020204030203" pitchFamily="34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 Thomas" initials="BT" lastIdx="4" clrIdx="0">
    <p:extLst>
      <p:ext uri="{19B8F6BF-5375-455C-9EA6-DF929625EA0E}">
        <p15:presenceInfo xmlns:p15="http://schemas.microsoft.com/office/powerpoint/2012/main" userId="S::BThomas@archaeological.org::a8da3b61-b3bd-4e80-ba8b-7b603be291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1E4B78"/>
    <a:srgbClr val="3D648B"/>
    <a:srgbClr val="FFCC00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2" autoAdjust="0"/>
    <p:restoredTop sz="86684" autoAdjust="0"/>
  </p:normalViewPr>
  <p:slideViewPr>
    <p:cSldViewPr>
      <p:cViewPr varScale="1">
        <p:scale>
          <a:sx n="47" d="100"/>
          <a:sy n="47" d="100"/>
        </p:scale>
        <p:origin x="136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BF71312-66E6-45A3-A114-41473CCCA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063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F71312-66E6-45A3-A114-41473CCCA97F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132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9F178-9660-4905-B189-C66435F707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34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187EB-A57A-4A87-875D-82CF5180F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30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C713D-6290-4B07-9F04-F2E44420D9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38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D889A-9BAB-439A-916D-41B8B8538E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22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23FB9-C7C1-4AE5-AAFD-411983459D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40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5F415-3D2B-49E5-A56D-27655474B4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04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3AE92-E6CF-4D9A-AF5D-3E07588ACF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91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AA3E1-95AF-4FBF-98D9-1BCA5C0C08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35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C052A-E411-4D54-8ED2-A1595DF646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06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CAA88-4EC8-46C9-98FA-1528189C9C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54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C9881-F84D-4C76-B5FD-26C164CFF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31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9B6FB73-2CE9-4A6D-8087-CF79D70A9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D370AB9-DDD3-45C4-8D61-3637C090A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731" y="228600"/>
            <a:ext cx="6467869" cy="650444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590FE83-35C7-4610-9564-E07A2F0B251B}"/>
              </a:ext>
            </a:extLst>
          </p:cNvPr>
          <p:cNvGrpSpPr/>
          <p:nvPr/>
        </p:nvGrpSpPr>
        <p:grpSpPr>
          <a:xfrm>
            <a:off x="2971800" y="851357"/>
            <a:ext cx="5941777" cy="672643"/>
            <a:chOff x="2324659" y="914400"/>
            <a:chExt cx="5941777" cy="5847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B975EA-F7B8-448C-AB03-F44061FC5CA3}"/>
                </a:ext>
              </a:extLst>
            </p:cNvPr>
            <p:cNvSpPr txBox="1"/>
            <p:nvPr/>
          </p:nvSpPr>
          <p:spPr>
            <a:xfrm>
              <a:off x="2324659" y="914400"/>
              <a:ext cx="202644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excavate</a:t>
              </a:r>
              <a:endParaRPr lang="en-US" sz="3200" i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7850C5-3DC2-45C2-B0EB-4516FB63090C}"/>
                </a:ext>
              </a:extLst>
            </p:cNvPr>
            <p:cNvSpPr txBox="1"/>
            <p:nvPr/>
          </p:nvSpPr>
          <p:spPr>
            <a:xfrm>
              <a:off x="4343400" y="914400"/>
              <a:ext cx="186451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educate</a:t>
              </a:r>
              <a:endParaRPr lang="en-US" sz="3200" i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C7AF7CF-A96C-443E-AFC7-68668FCD3216}"/>
                </a:ext>
              </a:extLst>
            </p:cNvPr>
            <p:cNvSpPr txBox="1"/>
            <p:nvPr/>
          </p:nvSpPr>
          <p:spPr>
            <a:xfrm>
              <a:off x="6363259" y="914400"/>
              <a:ext cx="190317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advocate</a:t>
              </a:r>
              <a:endParaRPr lang="en-US" sz="3200" i="1" dirty="0"/>
            </a:p>
          </p:txBody>
        </p:sp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B84BA458-52D5-4C30-9330-9098869B0CC0}"/>
                </a:ext>
              </a:extLst>
            </p:cNvPr>
            <p:cNvSpPr/>
            <p:nvPr/>
          </p:nvSpPr>
          <p:spPr bwMode="auto">
            <a:xfrm>
              <a:off x="4267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F8929EE6-AF46-40C7-9B12-C1123979FCCB}"/>
                </a:ext>
              </a:extLst>
            </p:cNvPr>
            <p:cNvSpPr/>
            <p:nvPr/>
          </p:nvSpPr>
          <p:spPr bwMode="auto">
            <a:xfrm>
              <a:off x="6172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31" name="Text Box 11">
            <a:extLst>
              <a:ext uri="{FF2B5EF4-FFF2-40B4-BE49-F238E27FC236}">
                <a16:creationId xmlns:a16="http://schemas.microsoft.com/office/drawing/2014/main" id="{F79FB128-0B71-4CE7-A2D8-CC567E52C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128" y="2511326"/>
            <a:ext cx="81534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None/>
            </a:pPr>
            <a:r>
              <a:rPr lang="en-US" sz="6000" b="0" i="0" cap="small" dirty="0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The Leonard and Lynn Quigley Lecture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F5849A-6CC2-4B79-B80A-A9C705A1D79E}"/>
              </a:ext>
            </a:extLst>
          </p:cNvPr>
          <p:cNvSpPr/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D9B27D-58A2-426C-BFC7-DC2CCFA4A1F3}"/>
              </a:ext>
            </a:extLst>
          </p:cNvPr>
          <p:cNvSpPr txBox="1"/>
          <p:nvPr/>
        </p:nvSpPr>
        <p:spPr>
          <a:xfrm>
            <a:off x="2133600" y="6117848"/>
            <a:ext cx="4210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en-US" sz="2800" dirty="0">
                <a:latin typeface="Garamond" panose="02020404030301010803" pitchFamily="18" charset="0"/>
                <a:cs typeface="Times New Roman" pitchFamily="18" charset="0"/>
              </a:rPr>
              <a:t>www.archaeological.org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638486-EC56-4BC2-96BB-34317489B190}"/>
              </a:ext>
            </a:extLst>
          </p:cNvPr>
          <p:cNvSpPr/>
          <p:nvPr/>
        </p:nvSpPr>
        <p:spPr bwMode="auto">
          <a:xfrm>
            <a:off x="-1172" y="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8B7E7CF8-F69E-4521-B0FF-68EB380F3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0813"/>
            <a:ext cx="9144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Archaeological Institute </a:t>
            </a:r>
            <a:r>
              <a:rPr lang="en-US" altLang="en-US" sz="4100" i="1" dirty="0">
                <a:latin typeface="Garamond" panose="02020404030301010803" pitchFamily="18" charset="0"/>
                <a:cs typeface="Times New Roman" pitchFamily="18" charset="0"/>
              </a:rPr>
              <a:t>of</a:t>
            </a:r>
            <a:r>
              <a:rPr lang="en-US" altLang="en-US" sz="4100" dirty="0">
                <a:latin typeface="Garamond" panose="02020404030301010803" pitchFamily="18" charset="0"/>
                <a:cs typeface="Times New Roman" pitchFamily="18" charset="0"/>
              </a:rPr>
              <a:t> </a:t>
            </a: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America</a:t>
            </a:r>
          </a:p>
        </p:txBody>
      </p:sp>
    </p:spTree>
    <p:extLst>
      <p:ext uri="{BB962C8B-B14F-4D97-AF65-F5344CB8AC3E}">
        <p14:creationId xmlns:p14="http://schemas.microsoft.com/office/powerpoint/2010/main" val="2133423761"/>
      </p:ext>
    </p:extLst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19</Words>
  <Application>Microsoft Office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Garamond</vt:lpstr>
      <vt:lpstr>Lato</vt:lpstr>
      <vt:lpstr>EB Garamond</vt:lpstr>
      <vt:lpstr>Wingdings</vt:lpstr>
      <vt:lpstr>Arial</vt:lpstr>
      <vt:lpstr>Tahoma</vt:lpstr>
      <vt:lpstr>Textured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Tavella</dc:creator>
  <cp:lastModifiedBy>Christina Tavella</cp:lastModifiedBy>
  <cp:revision>73</cp:revision>
  <dcterms:created xsi:type="dcterms:W3CDTF">2020-07-24T14:26:42Z</dcterms:created>
  <dcterms:modified xsi:type="dcterms:W3CDTF">2022-04-27T15:44:58Z</dcterms:modified>
</cp:coreProperties>
</file>