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2C82BF-C0E3-E22B-831B-1A5C42088732}" v="5" dt="2025-07-24T16:09:51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DF2C82BF-C0E3-E22B-831B-1A5C42088732}"/>
    <pc:docChg chg="modSld">
      <pc:chgData name="Margaret Eckstein" userId="S::meckstein@archaeological.org::40b73dc8-975c-4c91-ad2c-715b5956f2ae" providerId="AD" clId="Web-{DF2C82BF-C0E3-E22B-831B-1A5C42088732}" dt="2025-07-24T16:09:51.714" v="3"/>
      <pc:docMkLst>
        <pc:docMk/>
      </pc:docMkLst>
      <pc:sldChg chg="addSp delSp modSp mod setBg">
        <pc:chgData name="Margaret Eckstein" userId="S::meckstein@archaeological.org::40b73dc8-975c-4c91-ad2c-715b5956f2ae" providerId="AD" clId="Web-{DF2C82BF-C0E3-E22B-831B-1A5C42088732}" dt="2025-07-24T16:09:51.714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DF2C82BF-C0E3-E22B-831B-1A5C42088732}" dt="2025-07-24T16:09:40.526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DF2C82BF-C0E3-E22B-831B-1A5C42088732}" dt="2025-07-24T16:09:40.526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DF2C82BF-C0E3-E22B-831B-1A5C42088732}" dt="2025-07-24T16:09:51.714" v="3"/>
          <ac:picMkLst>
            <pc:docMk/>
            <pc:sldMk cId="109857222" sldId="256"/>
            <ac:picMk id="4" creationId="{C2B36686-D5A8-E5E7-2434-42852E4D40D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2025-07-24T16:09:55Z</dcterms:modified>
</cp:coreProperties>
</file>