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511326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Frieda Florence Renner Lectures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18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EB Garamond</vt:lpstr>
      <vt:lpstr>Lato</vt:lpstr>
      <vt:lpstr>Arial</vt:lpstr>
      <vt:lpstr>Wingdings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2022-04-27T15:45:46Z</dcterms:modified>
</cp:coreProperties>
</file>