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C6431E-17AD-D9AD-B099-C8AE2E2A202F}" v="5" dt="2025-07-24T16:10:43.0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90C6431E-17AD-D9AD-B099-C8AE2E2A202F}"/>
    <pc:docChg chg="modSld">
      <pc:chgData name="Margaret Eckstein" userId="S::meckstein@archaeological.org::40b73dc8-975c-4c91-ad2c-715b5956f2ae" providerId="AD" clId="Web-{90C6431E-17AD-D9AD-B099-C8AE2E2A202F}" dt="2025-07-24T16:10:43.075" v="3"/>
      <pc:docMkLst>
        <pc:docMk/>
      </pc:docMkLst>
      <pc:sldChg chg="addSp delSp modSp mod setBg">
        <pc:chgData name="Margaret Eckstein" userId="S::meckstein@archaeological.org::40b73dc8-975c-4c91-ad2c-715b5956f2ae" providerId="AD" clId="Web-{90C6431E-17AD-D9AD-B099-C8AE2E2A202F}" dt="2025-07-24T16:10:43.075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90C6431E-17AD-D9AD-B099-C8AE2E2A202F}" dt="2025-07-24T16:10:31.871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90C6431E-17AD-D9AD-B099-C8AE2E2A202F}" dt="2025-07-24T16:10:31.871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90C6431E-17AD-D9AD-B099-C8AE2E2A202F}" dt="2025-07-24T16:10:43.075" v="3"/>
          <ac:picMkLst>
            <pc:docMk/>
            <pc:sldMk cId="109857222" sldId="256"/>
            <ac:picMk id="4" creationId="{23E6DE5D-C2B8-07C9-C327-27F03B2BD1B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2025-07-24T16:10:45Z</dcterms:modified>
</cp:coreProperties>
</file>