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9E2480-904E-1173-84F0-366C2C97EBD0}" v="5" dt="2025-07-24T16:11:05.9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149E2480-904E-1173-84F0-366C2C97EBD0}"/>
    <pc:docChg chg="modSld">
      <pc:chgData name="Margaret Eckstein" userId="S::meckstein@archaeological.org::40b73dc8-975c-4c91-ad2c-715b5956f2ae" providerId="AD" clId="Web-{149E2480-904E-1173-84F0-366C2C97EBD0}" dt="2025-07-24T16:11:05.984" v="3"/>
      <pc:docMkLst>
        <pc:docMk/>
      </pc:docMkLst>
      <pc:sldChg chg="addSp delSp modSp mod setBg">
        <pc:chgData name="Margaret Eckstein" userId="S::meckstein@archaeological.org::40b73dc8-975c-4c91-ad2c-715b5956f2ae" providerId="AD" clId="Web-{149E2480-904E-1173-84F0-366C2C97EBD0}" dt="2025-07-24T16:11:05.984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149E2480-904E-1173-84F0-366C2C97EBD0}" dt="2025-07-24T16:10:59.656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149E2480-904E-1173-84F0-366C2C97EBD0}" dt="2025-07-24T16:10:59.656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149E2480-904E-1173-84F0-366C2C97EBD0}" dt="2025-07-24T16:11:05.984" v="3"/>
          <ac:picMkLst>
            <pc:docMk/>
            <pc:sldMk cId="109857222" sldId="256"/>
            <ac:picMk id="4" creationId="{E40BC045-79F1-24CF-1565-122A425DDA2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2025-07-24T16:11:12Z</dcterms:modified>
</cp:coreProperties>
</file>