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715C5A-FCD7-66C7-9AE0-62580E036406}" v="5" dt="2025-07-24T16:11:27.9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D4715C5A-FCD7-66C7-9AE0-62580E036406}"/>
    <pc:docChg chg="modSld">
      <pc:chgData name="Margaret Eckstein" userId="S::meckstein@archaeological.org::40b73dc8-975c-4c91-ad2c-715b5956f2ae" providerId="AD" clId="Web-{D4715C5A-FCD7-66C7-9AE0-62580E036406}" dt="2025-07-24T16:11:27.979" v="3"/>
      <pc:docMkLst>
        <pc:docMk/>
      </pc:docMkLst>
      <pc:sldChg chg="addSp delSp modSp mod setBg">
        <pc:chgData name="Margaret Eckstein" userId="S::meckstein@archaeological.org::40b73dc8-975c-4c91-ad2c-715b5956f2ae" providerId="AD" clId="Web-{D4715C5A-FCD7-66C7-9AE0-62580E036406}" dt="2025-07-24T16:11:27.979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D4715C5A-FCD7-66C7-9AE0-62580E036406}" dt="2025-07-24T16:11:17.495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D4715C5A-FCD7-66C7-9AE0-62580E036406}" dt="2025-07-24T16:11:17.495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D4715C5A-FCD7-66C7-9AE0-62580E036406}" dt="2025-07-24T16:11:27.979" v="3"/>
          <ac:picMkLst>
            <pc:docMk/>
            <pc:sldMk cId="109857222" sldId="256"/>
            <ac:picMk id="4" creationId="{F2B3CCEC-B39C-5C8C-0941-CF0F2F8CB5A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2025-07-24T16:11:33Z</dcterms:modified>
</cp:coreProperties>
</file>