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CE1182-A24C-ED46-F729-7F79C10E3520}" v="5" dt="2025-07-24T16:11:57.6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49CE1182-A24C-ED46-F729-7F79C10E3520}"/>
    <pc:docChg chg="modSld">
      <pc:chgData name="Margaret Eckstein" userId="S::meckstein@archaeological.org::40b73dc8-975c-4c91-ad2c-715b5956f2ae" providerId="AD" clId="Web-{49CE1182-A24C-ED46-F729-7F79C10E3520}" dt="2025-07-24T16:11:57.631" v="3"/>
      <pc:docMkLst>
        <pc:docMk/>
      </pc:docMkLst>
      <pc:sldChg chg="addSp delSp modSp mod setBg">
        <pc:chgData name="Margaret Eckstein" userId="S::meckstein@archaeological.org::40b73dc8-975c-4c91-ad2c-715b5956f2ae" providerId="AD" clId="Web-{49CE1182-A24C-ED46-F729-7F79C10E3520}" dt="2025-07-24T16:11:57.631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49CE1182-A24C-ED46-F729-7F79C10E3520}" dt="2025-07-24T16:11:50.147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49CE1182-A24C-ED46-F729-7F79C10E3520}" dt="2025-07-24T16:11:50.147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49CE1182-A24C-ED46-F729-7F79C10E3520}" dt="2025-07-24T16:11:57.631" v="3"/>
          <ac:picMkLst>
            <pc:docMk/>
            <pc:sldMk cId="109857222" sldId="256"/>
            <ac:picMk id="4" creationId="{0A0FAB36-1255-BA20-D908-568517134B3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2025-07-24T16:12:04Z</dcterms:modified>
</cp:coreProperties>
</file>