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DB4E9B-95EE-1CD0-2AD9-33FD852CA22F}" v="5" dt="2025-07-24T16:12:33.6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43DB4E9B-95EE-1CD0-2AD9-33FD852CA22F}"/>
    <pc:docChg chg="modSld">
      <pc:chgData name="Margaret Eckstein" userId="S::meckstein@archaeological.org::40b73dc8-975c-4c91-ad2c-715b5956f2ae" providerId="AD" clId="Web-{43DB4E9B-95EE-1CD0-2AD9-33FD852CA22F}" dt="2025-07-24T16:12:33.666" v="3"/>
      <pc:docMkLst>
        <pc:docMk/>
      </pc:docMkLst>
      <pc:sldChg chg="addSp delSp modSp mod setBg">
        <pc:chgData name="Margaret Eckstein" userId="S::meckstein@archaeological.org::40b73dc8-975c-4c91-ad2c-715b5956f2ae" providerId="AD" clId="Web-{43DB4E9B-95EE-1CD0-2AD9-33FD852CA22F}" dt="2025-07-24T16:12:33.666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43DB4E9B-95EE-1CD0-2AD9-33FD852CA22F}" dt="2025-07-24T16:12:25.885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43DB4E9B-95EE-1CD0-2AD9-33FD852CA22F}" dt="2025-07-24T16:12:25.885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43DB4E9B-95EE-1CD0-2AD9-33FD852CA22F}" dt="2025-07-24T16:12:33.666" v="3"/>
          <ac:picMkLst>
            <pc:docMk/>
            <pc:sldMk cId="109857222" sldId="256"/>
            <ac:picMk id="4" creationId="{6E1BBB2F-9CF8-A11F-4ABC-C3EF4826A11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2025-07-24T16:12:39Z</dcterms:modified>
</cp:coreProperties>
</file>