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C56C08-44F4-07CC-231D-3E3C584F6CC0}" v="5" dt="2025-07-24T16:12:58.4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17C56C08-44F4-07CC-231D-3E3C584F6CC0}"/>
    <pc:docChg chg="modSld">
      <pc:chgData name="Margaret Eckstein" userId="S::meckstein@archaeological.org::40b73dc8-975c-4c91-ad2c-715b5956f2ae" providerId="AD" clId="Web-{17C56C08-44F4-07CC-231D-3E3C584F6CC0}" dt="2025-07-24T16:12:58.470" v="3"/>
      <pc:docMkLst>
        <pc:docMk/>
      </pc:docMkLst>
      <pc:sldChg chg="addSp delSp modSp mod setBg">
        <pc:chgData name="Margaret Eckstein" userId="S::meckstein@archaeological.org::40b73dc8-975c-4c91-ad2c-715b5956f2ae" providerId="AD" clId="Web-{17C56C08-44F4-07CC-231D-3E3C584F6CC0}" dt="2025-07-24T16:12:58.470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17C56C08-44F4-07CC-231D-3E3C584F6CC0}" dt="2025-07-24T16:12:51.501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17C56C08-44F4-07CC-231D-3E3C584F6CC0}" dt="2025-07-24T16:12:51.501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17C56C08-44F4-07CC-231D-3E3C584F6CC0}" dt="2025-07-24T16:12:58.470" v="3"/>
          <ac:picMkLst>
            <pc:docMk/>
            <pc:sldMk cId="109857222" sldId="256"/>
            <ac:picMk id="4" creationId="{61457A0D-462F-5D38-9714-BF266AE0C49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2025-07-24T16:13:05Z</dcterms:modified>
</cp:coreProperties>
</file>