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Doris Z. Stone New World Archaeology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Garamond</vt:lpstr>
      <vt:lpstr>Lato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2022-04-27T15:52:46Z</dcterms:modified>
</cp:coreProperties>
</file>