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CE8D3E-E2D7-18A1-974F-8AF91698A98A}" v="5" dt="2025-07-24T16:15:00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70CE8D3E-E2D7-18A1-974F-8AF91698A98A}"/>
    <pc:docChg chg="modSld">
      <pc:chgData name="Margaret Eckstein" userId="S::meckstein@archaeological.org::40b73dc8-975c-4c91-ad2c-715b5956f2ae" providerId="AD" clId="Web-{70CE8D3E-E2D7-18A1-974F-8AF91698A98A}" dt="2025-07-24T16:15:00.206" v="3"/>
      <pc:docMkLst>
        <pc:docMk/>
      </pc:docMkLst>
      <pc:sldChg chg="addSp delSp modSp mod setBg">
        <pc:chgData name="Margaret Eckstein" userId="S::meckstein@archaeological.org::40b73dc8-975c-4c91-ad2c-715b5956f2ae" providerId="AD" clId="Web-{70CE8D3E-E2D7-18A1-974F-8AF91698A98A}" dt="2025-07-24T16:15:00.206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70CE8D3E-E2D7-18A1-974F-8AF91698A98A}" dt="2025-07-24T16:14:47.830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70CE8D3E-E2D7-18A1-974F-8AF91698A98A}" dt="2025-07-24T16:14:47.830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70CE8D3E-E2D7-18A1-974F-8AF91698A98A}" dt="2025-07-24T16:15:00.206" v="3"/>
          <ac:picMkLst>
            <pc:docMk/>
            <pc:sldMk cId="109857222" sldId="256"/>
            <ac:picMk id="4" creationId="{45EF28FE-56AA-2945-5B69-673F053B27E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2025-07-24T16:15:01Z</dcterms:modified>
</cp:coreProperties>
</file>