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9C1253-6A6C-B413-916C-1D7582B0372A}" v="4" dt="2025-07-24T16:16:00.4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4C9C1253-6A6C-B413-916C-1D7582B0372A}"/>
    <pc:docChg chg="modSld">
      <pc:chgData name="Margaret Eckstein" userId="S::meckstein@archaeological.org::40b73dc8-975c-4c91-ad2c-715b5956f2ae" providerId="AD" clId="Web-{4C9C1253-6A6C-B413-916C-1D7582B0372A}" dt="2025-07-24T16:15:59.635" v="2"/>
      <pc:docMkLst>
        <pc:docMk/>
      </pc:docMkLst>
      <pc:sldChg chg="addSp delSp modSp">
        <pc:chgData name="Margaret Eckstein" userId="S::meckstein@archaeological.org::40b73dc8-975c-4c91-ad2c-715b5956f2ae" providerId="AD" clId="Web-{4C9C1253-6A6C-B413-916C-1D7582B0372A}" dt="2025-07-24T16:15:59.635" v="2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4C9C1253-6A6C-B413-916C-1D7582B0372A}" dt="2025-07-24T16:15:53.791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4C9C1253-6A6C-B413-916C-1D7582B0372A}" dt="2025-07-24T16:15:53.791" v="0"/>
          <ac:spMkLst>
            <pc:docMk/>
            <pc:sldMk cId="109857222" sldId="256"/>
            <ac:spMk id="3" creationId="{00000000-0000-0000-0000-000000000000}"/>
          </ac:spMkLst>
        </pc:spChg>
        <pc:picChg chg="add mod">
          <ac:chgData name="Margaret Eckstein" userId="S::meckstein@archaeological.org::40b73dc8-975c-4c91-ad2c-715b5956f2ae" providerId="AD" clId="Web-{4C9C1253-6A6C-B413-916C-1D7582B0372A}" dt="2025-07-24T16:15:59.635" v="2"/>
          <ac:picMkLst>
            <pc:docMk/>
            <pc:sldMk cId="109857222" sldId="256"/>
            <ac:picMk id="4" creationId="{FFDA2D51-63A6-0261-DEB2-E46D35E97A1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orange text on a white background&#10;&#10;AI-generated content may be incorrect.">
            <a:extLst>
              <a:ext uri="{FF2B5EF4-FFF2-40B4-BE49-F238E27FC236}">
                <a16:creationId xmlns:a16="http://schemas.microsoft.com/office/drawing/2014/main" id="{FFDA2D51-63A6-0261-DEB2-E46D35E97A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2025-07-24T16:16:10Z</dcterms:modified>
</cp:coreProperties>
</file>