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73" r:id="rId1"/>
  </p:sldMasterIdLst>
  <p:notesMasterIdLst>
    <p:notesMasterId r:id="rId3"/>
  </p:notesMasterIdLst>
  <p:sldIdLst>
    <p:sldId id="318" r:id="rId2"/>
  </p:sldIdLst>
  <p:sldSz cx="9144000" cy="6858000" type="screen4x3"/>
  <p:notesSz cx="6858000" cy="9144000"/>
  <p:embeddedFontLst>
    <p:embeddedFont>
      <p:font typeface="EB Garamond" panose="00000500000000000000" pitchFamily="2" charset="0"/>
      <p:regular r:id="rId4"/>
    </p:embeddedFont>
    <p:embeddedFont>
      <p:font typeface="Garamond" panose="02020404030301010803" pitchFamily="18" charset="0"/>
      <p:regular r:id="rId5"/>
      <p:bold r:id="rId6"/>
      <p:italic r:id="rId7"/>
    </p:embeddedFont>
    <p:embeddedFont>
      <p:font typeface="Lato" panose="020F0502020204030203" pitchFamily="34" charset="0"/>
      <p:regular r:id="rId8"/>
      <p:bold r:id="rId9"/>
      <p:italic r:id="rId10"/>
      <p:boldItalic r:id="rId11"/>
    </p:embeddedFont>
    <p:embeddedFont>
      <p:font typeface="Tahoma" panose="020B0604030504040204" pitchFamily="34" charset="0"/>
      <p:regular r:id="rId12"/>
      <p:bold r:id="rId13"/>
    </p:embeddedFont>
  </p:embeddedFont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Ben Thomas" initials="BT" lastIdx="4" clrIdx="0">
    <p:extLst>
      <p:ext uri="{19B8F6BF-5375-455C-9EA6-DF929625EA0E}">
        <p15:presenceInfo xmlns:p15="http://schemas.microsoft.com/office/powerpoint/2012/main" userId="S::BThomas@archaeological.org::a8da3b61-b3bd-4e80-ba8b-7b603be29122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66"/>
    <a:srgbClr val="1E4B78"/>
    <a:srgbClr val="3D648B"/>
    <a:srgbClr val="FFCC00"/>
    <a:srgbClr val="FF0000"/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812" autoAdjust="0"/>
    <p:restoredTop sz="86684" autoAdjust="0"/>
  </p:normalViewPr>
  <p:slideViewPr>
    <p:cSldViewPr>
      <p:cViewPr varScale="1">
        <p:scale>
          <a:sx n="47" d="100"/>
          <a:sy n="47" d="100"/>
        </p:scale>
        <p:origin x="1363" y="5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50" d="100"/>
        <a:sy n="15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5.fntdata"/><Relationship Id="rId13" Type="http://schemas.openxmlformats.org/officeDocument/2006/relationships/font" Target="fonts/font10.fntdata"/><Relationship Id="rId18" Type="http://schemas.openxmlformats.org/officeDocument/2006/relationships/tableStyles" Target="tableStyles.xml"/><Relationship Id="rId3" Type="http://schemas.openxmlformats.org/officeDocument/2006/relationships/notesMaster" Target="notesMasters/notesMaster1.xml"/><Relationship Id="rId7" Type="http://schemas.openxmlformats.org/officeDocument/2006/relationships/font" Target="fonts/font4.fntdata"/><Relationship Id="rId12" Type="http://schemas.openxmlformats.org/officeDocument/2006/relationships/font" Target="fonts/font9.fntdata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3.fntdata"/><Relationship Id="rId11" Type="http://schemas.openxmlformats.org/officeDocument/2006/relationships/font" Target="fonts/font8.fntdata"/><Relationship Id="rId5" Type="http://schemas.openxmlformats.org/officeDocument/2006/relationships/font" Target="fonts/font2.fntdata"/><Relationship Id="rId15" Type="http://schemas.openxmlformats.org/officeDocument/2006/relationships/presProps" Target="presProps.xml"/><Relationship Id="rId10" Type="http://schemas.openxmlformats.org/officeDocument/2006/relationships/font" Target="fonts/font7.fntdata"/><Relationship Id="rId4" Type="http://schemas.openxmlformats.org/officeDocument/2006/relationships/font" Target="fonts/font1.fntdata"/><Relationship Id="rId9" Type="http://schemas.openxmlformats.org/officeDocument/2006/relationships/font" Target="fonts/font6.fntdata"/><Relationship Id="rId14" Type="http://schemas.openxmlformats.org/officeDocument/2006/relationships/commentAuthors" Target="commentAuthor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29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fld id="{ABF71312-66E6-45A3-A114-41473CCCA97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6206367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BF71312-66E6-45A3-A114-41473CCCA97F}" type="slidenum">
              <a:rPr lang="en-US" altLang="en-US" smtClean="0"/>
              <a:pPr>
                <a:defRPr/>
              </a:pPr>
              <a:t>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321326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676400"/>
            <a:ext cx="7772400" cy="18288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noProof="0"/>
              <a:t>Click to edit Master title style</a:t>
            </a:r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pPr lvl="0"/>
            <a:r>
              <a:rPr lang="en-US" noProof="0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0A9F178-9660-4905-B189-C66435F707C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623488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F187EB-A57A-4A87-875D-82CF5180FBF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153067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381000"/>
            <a:ext cx="2057400" cy="57150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019800" cy="57150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B8C713D-6290-4B07-9F04-F2E44420D94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063849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58D889A-9BAB-439A-916D-41B8B8538E0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532228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B23FB9-C7C1-4AE5-AAFD-411983459D7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434053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4038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4038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D5F415-3D2B-49E5-A56D-27655474B41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660413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73AE92-E6CF-4D9A-AF5D-3E07588ACFD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779144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3AA3E1-95AF-4FBF-98D9-1BCA5C0C084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453587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4C052A-E411-4D54-8ED2-A1595DF6461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680643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FCAA88-4EC8-46C9-98FA-1528189C9CE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955410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E8C9881-F84D-4C76-B5FD-26C164CFF5D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093105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381000"/>
            <a:ext cx="8229600" cy="137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981200"/>
            <a:ext cx="82296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789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789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789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pPr>
              <a:defRPr/>
            </a:pPr>
            <a:fld id="{69B6FB73-2CE9-4A6D-8087-CF79D70A9CF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89" r:id="rId1"/>
    <p:sldLayoutId id="2147483790" r:id="rId2"/>
    <p:sldLayoutId id="2147483791" r:id="rId3"/>
    <p:sldLayoutId id="2147483792" r:id="rId4"/>
    <p:sldLayoutId id="2147483793" r:id="rId5"/>
    <p:sldLayoutId id="2147483794" r:id="rId6"/>
    <p:sldLayoutId id="2147483795" r:id="rId7"/>
    <p:sldLayoutId id="2147483796" r:id="rId8"/>
    <p:sldLayoutId id="2147483797" r:id="rId9"/>
    <p:sldLayoutId id="2147483798" r:id="rId10"/>
    <p:sldLayoutId id="214748379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itchFamily="2" charset="2"/>
        <a:buChar char="n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 descr="A close up of a logo&#10;&#10;Description automatically generated">
            <a:extLst>
              <a:ext uri="{FF2B5EF4-FFF2-40B4-BE49-F238E27FC236}">
                <a16:creationId xmlns:a16="http://schemas.microsoft.com/office/drawing/2014/main" id="{CD370AB9-DDD3-45C4-8D61-3637C090ADD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alphaModFix amt="9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23731" y="228600"/>
            <a:ext cx="6467869" cy="6504445"/>
          </a:xfrm>
          <a:prstGeom prst="rect">
            <a:avLst/>
          </a:prstGeom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id="{A590FE83-35C7-4610-9564-E07A2F0B251B}"/>
              </a:ext>
            </a:extLst>
          </p:cNvPr>
          <p:cNvGrpSpPr/>
          <p:nvPr/>
        </p:nvGrpSpPr>
        <p:grpSpPr>
          <a:xfrm>
            <a:off x="2971800" y="851357"/>
            <a:ext cx="5941777" cy="672643"/>
            <a:chOff x="2324659" y="914400"/>
            <a:chExt cx="5941777" cy="584775"/>
          </a:xfrm>
        </p:grpSpPr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56B975EA-F7B8-448C-AB03-F44061FC5CA3}"/>
                </a:ext>
              </a:extLst>
            </p:cNvPr>
            <p:cNvSpPr txBox="1"/>
            <p:nvPr/>
          </p:nvSpPr>
          <p:spPr>
            <a:xfrm>
              <a:off x="2324659" y="914400"/>
              <a:ext cx="2026443" cy="58477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altLang="en-US" sz="3200" i="1" dirty="0">
                  <a:solidFill>
                    <a:srgbClr val="002060"/>
                  </a:solidFill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excavate</a:t>
              </a:r>
              <a:endParaRPr lang="en-US" sz="3200" i="1" dirty="0"/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337850C5-3DC2-45C2-B0EB-4516FB63090C}"/>
                </a:ext>
              </a:extLst>
            </p:cNvPr>
            <p:cNvSpPr txBox="1"/>
            <p:nvPr/>
          </p:nvSpPr>
          <p:spPr>
            <a:xfrm>
              <a:off x="4343400" y="914400"/>
              <a:ext cx="1864518" cy="58477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altLang="en-US" sz="3200" i="1" dirty="0">
                  <a:solidFill>
                    <a:srgbClr val="002060"/>
                  </a:solidFill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educate</a:t>
              </a:r>
              <a:endParaRPr lang="en-US" sz="3200" i="1" dirty="0"/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EC7AF7CF-A96C-443E-AFC7-68668FCD3216}"/>
                </a:ext>
              </a:extLst>
            </p:cNvPr>
            <p:cNvSpPr txBox="1"/>
            <p:nvPr/>
          </p:nvSpPr>
          <p:spPr>
            <a:xfrm>
              <a:off x="6363259" y="914400"/>
              <a:ext cx="1903177" cy="58477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altLang="en-US" sz="3200" i="1" dirty="0">
                  <a:solidFill>
                    <a:srgbClr val="002060"/>
                  </a:solidFill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advocate</a:t>
              </a:r>
              <a:endParaRPr lang="en-US" sz="3200" i="1" dirty="0"/>
            </a:p>
          </p:txBody>
        </p:sp>
        <p:sp>
          <p:nvSpPr>
            <p:cNvPr id="15" name="Diamond 14">
              <a:extLst>
                <a:ext uri="{FF2B5EF4-FFF2-40B4-BE49-F238E27FC236}">
                  <a16:creationId xmlns:a16="http://schemas.microsoft.com/office/drawing/2014/main" id="{B84BA458-52D5-4C30-9330-9098869B0CC0}"/>
                </a:ext>
              </a:extLst>
            </p:cNvPr>
            <p:cNvSpPr/>
            <p:nvPr/>
          </p:nvSpPr>
          <p:spPr bwMode="auto">
            <a:xfrm>
              <a:off x="4267200" y="1143000"/>
              <a:ext cx="152400" cy="152400"/>
            </a:xfrm>
            <a:prstGeom prst="diamond">
              <a:avLst/>
            </a:prstGeom>
            <a:solidFill>
              <a:schemeClr val="bg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endParaRPr>
            </a:p>
          </p:txBody>
        </p:sp>
        <p:sp>
          <p:nvSpPr>
            <p:cNvPr id="16" name="Diamond 15">
              <a:extLst>
                <a:ext uri="{FF2B5EF4-FFF2-40B4-BE49-F238E27FC236}">
                  <a16:creationId xmlns:a16="http://schemas.microsoft.com/office/drawing/2014/main" id="{F8929EE6-AF46-40C7-9B12-C1123979FCCB}"/>
                </a:ext>
              </a:extLst>
            </p:cNvPr>
            <p:cNvSpPr/>
            <p:nvPr/>
          </p:nvSpPr>
          <p:spPr bwMode="auto">
            <a:xfrm>
              <a:off x="6172200" y="1143000"/>
              <a:ext cx="152400" cy="152400"/>
            </a:xfrm>
            <a:prstGeom prst="diamond">
              <a:avLst/>
            </a:prstGeom>
            <a:solidFill>
              <a:schemeClr val="bg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endParaRPr>
            </a:p>
          </p:txBody>
        </p:sp>
      </p:grpSp>
      <p:sp>
        <p:nvSpPr>
          <p:cNvPr id="31" name="Text Box 11">
            <a:extLst>
              <a:ext uri="{FF2B5EF4-FFF2-40B4-BE49-F238E27FC236}">
                <a16:creationId xmlns:a16="http://schemas.microsoft.com/office/drawing/2014/main" id="{F79FB128-0B71-4CE7-A2D8-CC567E52CB3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4128" y="2049661"/>
            <a:ext cx="8153400" cy="28623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6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>
              <a:buNone/>
            </a:pPr>
            <a:r>
              <a:rPr lang="en-US" sz="6000" b="0" i="0" cap="small" dirty="0">
                <a:solidFill>
                  <a:srgbClr val="003366"/>
                </a:solidFill>
                <a:effectLst/>
                <a:latin typeface="EB Garamond" panose="00000500000000000000" pitchFamily="2" charset="0"/>
              </a:rPr>
              <a:t>The Peter H. von </a:t>
            </a:r>
            <a:r>
              <a:rPr lang="en-US" sz="6000" b="0" i="0" cap="small" dirty="0" err="1">
                <a:solidFill>
                  <a:srgbClr val="003366"/>
                </a:solidFill>
                <a:effectLst/>
                <a:latin typeface="EB Garamond" panose="00000500000000000000" pitchFamily="2" charset="0"/>
              </a:rPr>
              <a:t>Blanckenhagen</a:t>
            </a:r>
            <a:r>
              <a:rPr lang="en-US" sz="6000" b="0" i="0" cap="small" dirty="0">
                <a:solidFill>
                  <a:srgbClr val="003366"/>
                </a:solidFill>
                <a:effectLst/>
                <a:latin typeface="EB Garamond" panose="00000500000000000000" pitchFamily="2" charset="0"/>
              </a:rPr>
              <a:t> Memorial Lecture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8F5849A-6CC2-4B79-B80A-A9C705A1D79E}"/>
              </a:ext>
            </a:extLst>
          </p:cNvPr>
          <p:cNvSpPr/>
          <p:nvPr/>
        </p:nvSpPr>
        <p:spPr bwMode="auto">
          <a:xfrm>
            <a:off x="0" y="5943600"/>
            <a:ext cx="9144000" cy="914400"/>
          </a:xfrm>
          <a:prstGeom prst="rect">
            <a:avLst/>
          </a:prstGeom>
          <a:solidFill>
            <a:srgbClr val="003366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6FD9B27D-58A2-426C-BFC7-DC2CCFA4A1F3}"/>
              </a:ext>
            </a:extLst>
          </p:cNvPr>
          <p:cNvSpPr txBox="1"/>
          <p:nvPr/>
        </p:nvSpPr>
        <p:spPr>
          <a:xfrm>
            <a:off x="2133600" y="6117848"/>
            <a:ext cx="421009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US" altLang="en-US" sz="2800" dirty="0">
                <a:latin typeface="Garamond" panose="02020404030301010803" pitchFamily="18" charset="0"/>
                <a:cs typeface="Times New Roman" pitchFamily="18" charset="0"/>
              </a:rPr>
              <a:t>www.archaeological.org</a:t>
            </a:r>
            <a:endParaRPr lang="en-US" sz="2800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64638486-EC56-4BC2-96BB-34317489B190}"/>
              </a:ext>
            </a:extLst>
          </p:cNvPr>
          <p:cNvSpPr/>
          <p:nvPr/>
        </p:nvSpPr>
        <p:spPr bwMode="auto">
          <a:xfrm>
            <a:off x="-1172" y="0"/>
            <a:ext cx="9144000" cy="914400"/>
          </a:xfrm>
          <a:prstGeom prst="rect">
            <a:avLst/>
          </a:prstGeom>
          <a:solidFill>
            <a:srgbClr val="003366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7" name="Text Box 10">
            <a:extLst>
              <a:ext uri="{FF2B5EF4-FFF2-40B4-BE49-F238E27FC236}">
                <a16:creationId xmlns:a16="http://schemas.microsoft.com/office/drawing/2014/main" id="{8B7E7CF8-F69E-4521-B0FF-68EB380F32C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00813"/>
            <a:ext cx="9144000" cy="7386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6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4100" cap="small" dirty="0">
                <a:latin typeface="Garamond" panose="02020404030301010803" pitchFamily="18" charset="0"/>
                <a:cs typeface="Times New Roman" pitchFamily="18" charset="0"/>
              </a:rPr>
              <a:t>Archaeological Institute </a:t>
            </a:r>
            <a:r>
              <a:rPr lang="en-US" altLang="en-US" sz="4100" i="1" dirty="0">
                <a:latin typeface="Garamond" panose="02020404030301010803" pitchFamily="18" charset="0"/>
                <a:cs typeface="Times New Roman" pitchFamily="18" charset="0"/>
              </a:rPr>
              <a:t>of</a:t>
            </a:r>
            <a:r>
              <a:rPr lang="en-US" altLang="en-US" sz="4100" dirty="0">
                <a:latin typeface="Garamond" panose="02020404030301010803" pitchFamily="18" charset="0"/>
                <a:cs typeface="Times New Roman" pitchFamily="18" charset="0"/>
              </a:rPr>
              <a:t> </a:t>
            </a:r>
            <a:r>
              <a:rPr lang="en-US" altLang="en-US" sz="4100" cap="small" dirty="0">
                <a:latin typeface="Garamond" panose="02020404030301010803" pitchFamily="18" charset="0"/>
                <a:cs typeface="Times New Roman" pitchFamily="18" charset="0"/>
              </a:rPr>
              <a:t>America</a:t>
            </a:r>
          </a:p>
        </p:txBody>
      </p:sp>
    </p:spTree>
    <p:extLst>
      <p:ext uri="{BB962C8B-B14F-4D97-AF65-F5344CB8AC3E}">
        <p14:creationId xmlns:p14="http://schemas.microsoft.com/office/powerpoint/2010/main" val="2133423761"/>
      </p:ext>
    </p:extLst>
  </p:cSld>
  <p:clrMapOvr>
    <a:masterClrMapping/>
  </p:clrMapOvr>
</p:sld>
</file>

<file path=ppt/theme/theme1.xml><?xml version="1.0" encoding="utf-8"?>
<a:theme xmlns:a="http://schemas.openxmlformats.org/drawingml/2006/main" name="Textured">
  <a:themeElements>
    <a:clrScheme name="Textured 5">
      <a:dk1>
        <a:srgbClr val="003366"/>
      </a:dk1>
      <a:lt1>
        <a:srgbClr val="FFFFFF"/>
      </a:lt1>
      <a:dk2>
        <a:srgbClr val="2B5481"/>
      </a:dk2>
      <a:lt2>
        <a:srgbClr val="E5FFFF"/>
      </a:lt2>
      <a:accent1>
        <a:srgbClr val="009999"/>
      </a:accent1>
      <a:accent2>
        <a:srgbClr val="336699"/>
      </a:accent2>
      <a:accent3>
        <a:srgbClr val="ACB3C1"/>
      </a:accent3>
      <a:accent4>
        <a:srgbClr val="DADADA"/>
      </a:accent4>
      <a:accent5>
        <a:srgbClr val="AACACA"/>
      </a:accent5>
      <a:accent6>
        <a:srgbClr val="2D5C8A"/>
      </a:accent6>
      <a:hlink>
        <a:srgbClr val="00CCFF"/>
      </a:hlink>
      <a:folHlink>
        <a:srgbClr val="FFCC00"/>
      </a:folHlink>
    </a:clrScheme>
    <a:fontScheme name="Textured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</a:objectDefaults>
  <a:extraClrSchemeLst>
    <a:extraClrScheme>
      <a:clrScheme name="Textured 1">
        <a:dk1>
          <a:srgbClr val="660000"/>
        </a:dk1>
        <a:lt1>
          <a:srgbClr val="FFFFFF"/>
        </a:lt1>
        <a:dk2>
          <a:srgbClr val="800000"/>
        </a:dk2>
        <a:lt2>
          <a:srgbClr val="FFFFCC"/>
        </a:lt2>
        <a:accent1>
          <a:srgbClr val="BE7960"/>
        </a:accent1>
        <a:accent2>
          <a:srgbClr val="CC6600"/>
        </a:accent2>
        <a:accent3>
          <a:srgbClr val="C0AAAA"/>
        </a:accent3>
        <a:accent4>
          <a:srgbClr val="DADADA"/>
        </a:accent4>
        <a:accent5>
          <a:srgbClr val="DBBEB6"/>
        </a:accent5>
        <a:accent6>
          <a:srgbClr val="B95C00"/>
        </a:accent6>
        <a:hlink>
          <a:srgbClr val="FFCC66"/>
        </a:hlink>
        <a:folHlink>
          <a:srgbClr val="CC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xtured 2">
        <a:dk1>
          <a:srgbClr val="003300"/>
        </a:dk1>
        <a:lt1>
          <a:srgbClr val="FFFFFF"/>
        </a:lt1>
        <a:dk2>
          <a:srgbClr val="4D6A2A"/>
        </a:dk2>
        <a:lt2>
          <a:srgbClr val="CCFF99"/>
        </a:lt2>
        <a:accent1>
          <a:srgbClr val="33CC33"/>
        </a:accent1>
        <a:accent2>
          <a:srgbClr val="46562A"/>
        </a:accent2>
        <a:accent3>
          <a:srgbClr val="B2B9AC"/>
        </a:accent3>
        <a:accent4>
          <a:srgbClr val="DADADA"/>
        </a:accent4>
        <a:accent5>
          <a:srgbClr val="ADE2AD"/>
        </a:accent5>
        <a:accent6>
          <a:srgbClr val="3F4D25"/>
        </a:accent6>
        <a:hlink>
          <a:srgbClr val="009999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xtured 3">
        <a:dk1>
          <a:srgbClr val="4E4E74"/>
        </a:dk1>
        <a:lt1>
          <a:srgbClr val="FFFFFF"/>
        </a:lt1>
        <a:dk2>
          <a:srgbClr val="666699"/>
        </a:dk2>
        <a:lt2>
          <a:srgbClr val="FFFFCC"/>
        </a:lt2>
        <a:accent1>
          <a:srgbClr val="5E5884"/>
        </a:accent1>
        <a:accent2>
          <a:srgbClr val="8AB29D"/>
        </a:accent2>
        <a:accent3>
          <a:srgbClr val="B8B8CA"/>
        </a:accent3>
        <a:accent4>
          <a:srgbClr val="DADADA"/>
        </a:accent4>
        <a:accent5>
          <a:srgbClr val="B6B4C2"/>
        </a:accent5>
        <a:accent6>
          <a:srgbClr val="7DA18E"/>
        </a:accent6>
        <a:hlink>
          <a:srgbClr val="FFFF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xtured 4">
        <a:dk1>
          <a:srgbClr val="004E4C"/>
        </a:dk1>
        <a:lt1>
          <a:srgbClr val="FFFFFF"/>
        </a:lt1>
        <a:dk2>
          <a:srgbClr val="006666"/>
        </a:dk2>
        <a:lt2>
          <a:srgbClr val="FFFFCC"/>
        </a:lt2>
        <a:accent1>
          <a:srgbClr val="FFCC00"/>
        </a:accent1>
        <a:accent2>
          <a:srgbClr val="00B0AC"/>
        </a:accent2>
        <a:accent3>
          <a:srgbClr val="AAB8B8"/>
        </a:accent3>
        <a:accent4>
          <a:srgbClr val="DADADA"/>
        </a:accent4>
        <a:accent5>
          <a:srgbClr val="FFE2AA"/>
        </a:accent5>
        <a:accent6>
          <a:srgbClr val="009F9B"/>
        </a:accent6>
        <a:hlink>
          <a:srgbClr val="BA7C3E"/>
        </a:hlink>
        <a:folHlink>
          <a:srgbClr val="724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xtured 5">
        <a:dk1>
          <a:srgbClr val="003366"/>
        </a:dk1>
        <a:lt1>
          <a:srgbClr val="FFFFFF"/>
        </a:lt1>
        <a:dk2>
          <a:srgbClr val="2B5481"/>
        </a:dk2>
        <a:lt2>
          <a:srgbClr val="E5FFFF"/>
        </a:lt2>
        <a:accent1>
          <a:srgbClr val="009999"/>
        </a:accent1>
        <a:accent2>
          <a:srgbClr val="336699"/>
        </a:accent2>
        <a:accent3>
          <a:srgbClr val="ACB3C1"/>
        </a:accent3>
        <a:accent4>
          <a:srgbClr val="DADADA"/>
        </a:accent4>
        <a:accent5>
          <a:srgbClr val="AACACA"/>
        </a:accent5>
        <a:accent6>
          <a:srgbClr val="2D5C8A"/>
        </a:accent6>
        <a:hlink>
          <a:srgbClr val="00CCFF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xtured 6">
        <a:dk1>
          <a:srgbClr val="080808"/>
        </a:dk1>
        <a:lt1>
          <a:srgbClr val="FFFFFF"/>
        </a:lt1>
        <a:dk2>
          <a:srgbClr val="4D4D4D"/>
        </a:dk2>
        <a:lt2>
          <a:srgbClr val="FFFFFF"/>
        </a:lt2>
        <a:accent1>
          <a:srgbClr val="666699"/>
        </a:accent1>
        <a:accent2>
          <a:srgbClr val="3366CC"/>
        </a:accent2>
        <a:accent3>
          <a:srgbClr val="B2B2B2"/>
        </a:accent3>
        <a:accent4>
          <a:srgbClr val="DADADA"/>
        </a:accent4>
        <a:accent5>
          <a:srgbClr val="B8B8CA"/>
        </a:accent5>
        <a:accent6>
          <a:srgbClr val="2D5CB9"/>
        </a:accent6>
        <a:hlink>
          <a:srgbClr val="00CC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xtured 7">
        <a:dk1>
          <a:srgbClr val="000000"/>
        </a:dk1>
        <a:lt1>
          <a:srgbClr val="DBDAC2"/>
        </a:lt1>
        <a:dk2>
          <a:srgbClr val="827F4C"/>
        </a:dk2>
        <a:lt2>
          <a:srgbClr val="C0BC94"/>
        </a:lt2>
        <a:accent1>
          <a:srgbClr val="AAA578"/>
        </a:accent1>
        <a:accent2>
          <a:srgbClr val="A2A4AC"/>
        </a:accent2>
        <a:accent3>
          <a:srgbClr val="EAEADD"/>
        </a:accent3>
        <a:accent4>
          <a:srgbClr val="000000"/>
        </a:accent4>
        <a:accent5>
          <a:srgbClr val="D2CFBE"/>
        </a:accent5>
        <a:accent6>
          <a:srgbClr val="92949B"/>
        </a:accent6>
        <a:hlink>
          <a:srgbClr val="5B8800"/>
        </a:hlink>
        <a:folHlink>
          <a:srgbClr val="68653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xtured 8">
        <a:dk1>
          <a:srgbClr val="000000"/>
        </a:dk1>
        <a:lt1>
          <a:srgbClr val="DCE8F4"/>
        </a:lt1>
        <a:dk2>
          <a:srgbClr val="7B9CB5"/>
        </a:dk2>
        <a:lt2>
          <a:srgbClr val="969696"/>
        </a:lt2>
        <a:accent1>
          <a:srgbClr val="FFFFFF"/>
        </a:accent1>
        <a:accent2>
          <a:srgbClr val="00BAB6"/>
        </a:accent2>
        <a:accent3>
          <a:srgbClr val="EBF2F8"/>
        </a:accent3>
        <a:accent4>
          <a:srgbClr val="000000"/>
        </a:accent4>
        <a:accent5>
          <a:srgbClr val="FFFFFF"/>
        </a:accent5>
        <a:accent6>
          <a:srgbClr val="00A8A5"/>
        </a:accent6>
        <a:hlink>
          <a:srgbClr val="8A8AD8"/>
        </a:hlink>
        <a:folHlink>
          <a:srgbClr val="24249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1173</TotalTime>
  <Words>21</Words>
  <Application>Microsoft Office PowerPoint</Application>
  <PresentationFormat>On-screen Show (4:3)</PresentationFormat>
  <Paragraphs>7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8" baseType="lpstr">
      <vt:lpstr>Garamond</vt:lpstr>
      <vt:lpstr>EB Garamond</vt:lpstr>
      <vt:lpstr>Wingdings</vt:lpstr>
      <vt:lpstr>Arial</vt:lpstr>
      <vt:lpstr>Lato</vt:lpstr>
      <vt:lpstr>Tahoma</vt:lpstr>
      <vt:lpstr>Textured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Christina Tavella</dc:creator>
  <cp:lastModifiedBy>Christina Tavella</cp:lastModifiedBy>
  <cp:revision>73</cp:revision>
  <dcterms:created xsi:type="dcterms:W3CDTF">2020-07-24T14:26:42Z</dcterms:created>
  <dcterms:modified xsi:type="dcterms:W3CDTF">2022-04-27T15:59:54Z</dcterms:modified>
</cp:coreProperties>
</file>