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64308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R. S. Webster Lectureship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EB Garamond</vt:lpstr>
      <vt:lpstr>Lato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2022-04-27T16:00:48Z</dcterms:modified>
</cp:coreProperties>
</file>