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707819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Nancy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Wilkie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Lectureship in Archaeological Heritage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Wingdings</vt:lpstr>
      <vt:lpstr>Arial</vt:lpstr>
      <vt:lpstr>Tahoma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2022-04-27T16:01:53Z</dcterms:modified>
</cp:coreProperties>
</file>