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4282E3-A471-127B-8E80-742B1400C3E3}" v="5" dt="2025-07-24T16:19:28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B84282E3-A471-127B-8E80-742B1400C3E3}"/>
    <pc:docChg chg="modSld">
      <pc:chgData name="Margaret Eckstein" userId="S::meckstein@archaeological.org::40b73dc8-975c-4c91-ad2c-715b5956f2ae" providerId="AD" clId="Web-{B84282E3-A471-127B-8E80-742B1400C3E3}" dt="2025-07-24T16:19:28.239" v="3"/>
      <pc:docMkLst>
        <pc:docMk/>
      </pc:docMkLst>
      <pc:sldChg chg="addSp delSp modSp mod setBg">
        <pc:chgData name="Margaret Eckstein" userId="S::meckstein@archaeological.org::40b73dc8-975c-4c91-ad2c-715b5956f2ae" providerId="AD" clId="Web-{B84282E3-A471-127B-8E80-742B1400C3E3}" dt="2025-07-24T16:19:28.239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B84282E3-A471-127B-8E80-742B1400C3E3}" dt="2025-07-24T16:19:11.00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B84282E3-A471-127B-8E80-742B1400C3E3}" dt="2025-07-24T16:19:11.004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B84282E3-A471-127B-8E80-742B1400C3E3}" dt="2025-07-24T16:19:28.239" v="3"/>
          <ac:picMkLst>
            <pc:docMk/>
            <pc:sldMk cId="109857222" sldId="256"/>
            <ac:picMk id="4" creationId="{EEBC2D9D-748D-1AFA-2523-AE68B8331EC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2025-07-24T16:19:30Z</dcterms:modified>
</cp:coreProperties>
</file>