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1FDFB-EE87-69D9-A55E-A9021730FFCB}" v="5" dt="2025-07-24T16:20:09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D1C1FDFB-EE87-69D9-A55E-A9021730FFCB}"/>
    <pc:docChg chg="modSld">
      <pc:chgData name="Margaret Eckstein" userId="S::meckstein@archaeological.org::40b73dc8-975c-4c91-ad2c-715b5956f2ae" providerId="AD" clId="Web-{D1C1FDFB-EE87-69D9-A55E-A9021730FFCB}" dt="2025-07-24T16:20:09.294" v="3"/>
      <pc:docMkLst>
        <pc:docMk/>
      </pc:docMkLst>
      <pc:sldChg chg="addSp delSp modSp mod setBg">
        <pc:chgData name="Margaret Eckstein" userId="S::meckstein@archaeological.org::40b73dc8-975c-4c91-ad2c-715b5956f2ae" providerId="AD" clId="Web-{D1C1FDFB-EE87-69D9-A55E-A9021730FFCB}" dt="2025-07-24T16:20:09.294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D1C1FDFB-EE87-69D9-A55E-A9021730FFCB}" dt="2025-07-24T16:20:00.199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D1C1FDFB-EE87-69D9-A55E-A9021730FFCB}" dt="2025-07-24T16:20:00.199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D1C1FDFB-EE87-69D9-A55E-A9021730FFCB}" dt="2025-07-24T16:20:09.294" v="3"/>
          <ac:picMkLst>
            <pc:docMk/>
            <pc:sldMk cId="109857222" sldId="256"/>
            <ac:picMk id="4" creationId="{4C20A48F-0913-26AA-65CC-4FA45911639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2025-07-24T16:20:13Z</dcterms:modified>
</cp:coreProperties>
</file>