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475C5A-90CD-5C68-0571-28C63B8360CA}" v="4" dt="2025-07-24T16:20:45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DA475C5A-90CD-5C68-0571-28C63B8360CA}"/>
    <pc:docChg chg="modSld">
      <pc:chgData name="Margaret Eckstein" userId="S::meckstein@archaeological.org::40b73dc8-975c-4c91-ad2c-715b5956f2ae" providerId="AD" clId="Web-{DA475C5A-90CD-5C68-0571-28C63B8360CA}" dt="2025-07-24T16:20:45.617" v="3"/>
      <pc:docMkLst>
        <pc:docMk/>
      </pc:docMkLst>
      <pc:sldChg chg="addSp delSp modSp mod setBg">
        <pc:chgData name="Margaret Eckstein" userId="S::meckstein@archaeological.org::40b73dc8-975c-4c91-ad2c-715b5956f2ae" providerId="AD" clId="Web-{DA475C5A-90CD-5C68-0571-28C63B8360CA}" dt="2025-07-24T16:20:45.61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DA475C5A-90CD-5C68-0571-28C63B8360CA}" dt="2025-07-24T16:20:35.022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DA475C5A-90CD-5C68-0571-28C63B8360CA}" dt="2025-07-24T16:20:35.022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DA475C5A-90CD-5C68-0571-28C63B8360CA}" dt="2025-07-24T16:20:45.617" v="3"/>
          <ac:picMkLst>
            <pc:docMk/>
            <pc:sldMk cId="109857222" sldId="256"/>
            <ac:picMk id="4" creationId="{7222C029-6B6A-685B-64E2-395CDC8FDE5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2025-07-24T16:20:49Z</dcterms:modified>
</cp:coreProperties>
</file>