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132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Rodney S. Young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EB Garamond</vt:lpstr>
      <vt:lpstr>Arial</vt:lpstr>
      <vt:lpstr>Wingdings</vt:lpstr>
      <vt:lpstr>Lato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2022-04-27T16:02:38Z</dcterms:modified>
</cp:coreProperties>
</file>