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401260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George F. Bass Lectures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</vt:lpstr>
      <vt:lpstr>Arial</vt:lpstr>
      <vt:lpstr>Tahoma</vt:lpstr>
      <vt:lpstr>Garamond</vt:lpstr>
      <vt:lpstr>Lato</vt:lpstr>
      <vt:lpstr>EB 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2022-04-22T16:14:26Z</dcterms:modified>
</cp:coreProperties>
</file>