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387406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Elizabeth S. </a:t>
            </a:r>
            <a:r>
              <a:rPr lang="en-US" sz="6000" b="0" i="0" cap="small" dirty="0" err="1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Ettinghausen</a:t>
            </a: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Lato</vt:lpstr>
      <vt:lpstr>Arial</vt:lpstr>
      <vt:lpstr>Wingdings</vt:lpstr>
      <vt:lpstr>Tahoma</vt:lpstr>
      <vt:lpstr>EB Garamond</vt:lpstr>
      <vt:lpstr>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2022-04-22T16:58:23Z</dcterms:modified>
</cp:coreProperties>
</file>