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48EFA9-F49E-0E69-B21C-6DAE0CEFA1C0}" v="4" dt="2025-07-24T16:13:18.9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E948EFA9-F49E-0E69-B21C-6DAE0CEFA1C0}"/>
    <pc:docChg chg="modSld">
      <pc:chgData name="Margaret Eckstein" userId="S::meckstein@archaeological.org::40b73dc8-975c-4c91-ad2c-715b5956f2ae" providerId="AD" clId="Web-{E948EFA9-F49E-0E69-B21C-6DAE0CEFA1C0}" dt="2025-07-24T16:13:18.987" v="3"/>
      <pc:docMkLst>
        <pc:docMk/>
      </pc:docMkLst>
      <pc:sldChg chg="addSp delSp modSp mod setBg">
        <pc:chgData name="Margaret Eckstein" userId="S::meckstein@archaeological.org::40b73dc8-975c-4c91-ad2c-715b5956f2ae" providerId="AD" clId="Web-{E948EFA9-F49E-0E69-B21C-6DAE0CEFA1C0}" dt="2025-07-24T16:13:18.987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E948EFA9-F49E-0E69-B21C-6DAE0CEFA1C0}" dt="2025-07-24T16:13:13.206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E948EFA9-F49E-0E69-B21C-6DAE0CEFA1C0}" dt="2025-07-24T16:13:13.206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E948EFA9-F49E-0E69-B21C-6DAE0CEFA1C0}" dt="2025-07-24T16:13:18.987" v="3"/>
          <ac:picMkLst>
            <pc:docMk/>
            <pc:sldMk cId="109857222" sldId="256"/>
            <ac:picMk id="4" creationId="{CCD63209-34EA-18C2-E2F3-ACB14E228CB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2025-07-24T16:13:26Z</dcterms:modified>
</cp:coreProperties>
</file>