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B81F2-85F7-5CA1-D846-A30E83865641}" v="5" dt="2025-07-24T16:13:41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190B81F2-85F7-5CA1-D846-A30E83865641}"/>
    <pc:docChg chg="modSld">
      <pc:chgData name="Margaret Eckstein" userId="S::meckstein@archaeological.org::40b73dc8-975c-4c91-ad2c-715b5956f2ae" providerId="AD" clId="Web-{190B81F2-85F7-5CA1-D846-A30E83865641}" dt="2025-07-24T16:13:41.855" v="3"/>
      <pc:docMkLst>
        <pc:docMk/>
      </pc:docMkLst>
      <pc:sldChg chg="addSp delSp modSp mod setBg">
        <pc:chgData name="Margaret Eckstein" userId="S::meckstein@archaeological.org::40b73dc8-975c-4c91-ad2c-715b5956f2ae" providerId="AD" clId="Web-{190B81F2-85F7-5CA1-D846-A30E83865641}" dt="2025-07-24T16:13:41.855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190B81F2-85F7-5CA1-D846-A30E83865641}" dt="2025-07-24T16:13:35.417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190B81F2-85F7-5CA1-D846-A30E83865641}" dt="2025-07-24T16:13:35.417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190B81F2-85F7-5CA1-D846-A30E83865641}" dt="2025-07-24T16:13:41.855" v="3"/>
          <ac:picMkLst>
            <pc:docMk/>
            <pc:sldMk cId="109857222" sldId="256"/>
            <ac:picMk id="4" creationId="{40FE21B0-07D1-612E-C858-06B75D87FFC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2025-07-24T16:13:49Z</dcterms:modified>
</cp:coreProperties>
</file>