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3F01B7-FDE8-F187-B3A4-669B5FF927F7}" v="2" dt="2025-07-24T16:13:59.469"/>
    <p1510:client id="{E110B5C6-6DFA-E59D-67AC-20650A37609C}" v="3" dt="2025-07-24T16:14:20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E110B5C6-6DFA-E59D-67AC-20650A37609C}"/>
    <pc:docChg chg="modSld">
      <pc:chgData name="Margaret Eckstein" userId="S::meckstein@archaeological.org::40b73dc8-975c-4c91-ad2c-715b5956f2ae" providerId="AD" clId="Web-{E110B5C6-6DFA-E59D-67AC-20650A37609C}" dt="2025-07-24T16:14:20.706" v="1"/>
      <pc:docMkLst>
        <pc:docMk/>
      </pc:docMkLst>
      <pc:sldChg chg="addSp delSp modSp mod setBg">
        <pc:chgData name="Margaret Eckstein" userId="S::meckstein@archaeological.org::40b73dc8-975c-4c91-ad2c-715b5956f2ae" providerId="AD" clId="Web-{E110B5C6-6DFA-E59D-67AC-20650A37609C}" dt="2025-07-24T16:14:20.706" v="1"/>
        <pc:sldMkLst>
          <pc:docMk/>
          <pc:sldMk cId="109857222" sldId="256"/>
        </pc:sldMkLst>
        <pc:picChg chg="add del mod">
          <ac:chgData name="Margaret Eckstein" userId="S::meckstein@archaeological.org::40b73dc8-975c-4c91-ad2c-715b5956f2ae" providerId="AD" clId="Web-{E110B5C6-6DFA-E59D-67AC-20650A37609C}" dt="2025-07-24T16:14:20.706" v="1"/>
          <ac:picMkLst>
            <pc:docMk/>
            <pc:sldMk cId="109857222" sldId="256"/>
            <ac:picMk id="2" creationId="{3A28F488-4DC3-56DA-A91C-BF1B727CA27D}"/>
          </ac:picMkLst>
        </pc:picChg>
      </pc:sldChg>
    </pc:docChg>
  </pc:docChgLst>
  <pc:docChgLst>
    <pc:chgData name="Margaret Eckstein" userId="S::meckstein@archaeological.org::40b73dc8-975c-4c91-ad2c-715b5956f2ae" providerId="AD" clId="Web-{A43F01B7-FDE8-F187-B3A4-669B5FF927F7}"/>
    <pc:docChg chg="modSld">
      <pc:chgData name="Margaret Eckstein" userId="S::meckstein@archaeological.org::40b73dc8-975c-4c91-ad2c-715b5956f2ae" providerId="AD" clId="Web-{A43F01B7-FDE8-F187-B3A4-669B5FF927F7}" dt="2025-07-24T16:13:59.469" v="1"/>
      <pc:docMkLst>
        <pc:docMk/>
      </pc:docMkLst>
      <pc:sldChg chg="delSp">
        <pc:chgData name="Margaret Eckstein" userId="S::meckstein@archaeological.org::40b73dc8-975c-4c91-ad2c-715b5956f2ae" providerId="AD" clId="Web-{A43F01B7-FDE8-F187-B3A4-669B5FF927F7}" dt="2025-07-24T16:13:59.469" v="1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A43F01B7-FDE8-F187-B3A4-669B5FF927F7}" dt="2025-07-24T16:13:59.469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A43F01B7-FDE8-F187-B3A4-669B5FF927F7}" dt="2025-07-24T16:13:59.469" v="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2025-07-24T16:14:27Z</dcterms:modified>
</cp:coreProperties>
</file>