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C88627-96BF-F479-DAFE-3A4F513D0D38}" v="5" dt="2025-07-24T16:15:35.2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9EC88627-96BF-F479-DAFE-3A4F513D0D38}"/>
    <pc:docChg chg="modSld">
      <pc:chgData name="Margaret Eckstein" userId="S::meckstein@archaeological.org::40b73dc8-975c-4c91-ad2c-715b5956f2ae" providerId="AD" clId="Web-{9EC88627-96BF-F479-DAFE-3A4F513D0D38}" dt="2025-07-24T16:15:35.297" v="3"/>
      <pc:docMkLst>
        <pc:docMk/>
      </pc:docMkLst>
      <pc:sldChg chg="addSp delSp modSp mod setBg">
        <pc:chgData name="Margaret Eckstein" userId="S::meckstein@archaeological.org::40b73dc8-975c-4c91-ad2c-715b5956f2ae" providerId="AD" clId="Web-{9EC88627-96BF-F479-DAFE-3A4F513D0D38}" dt="2025-07-24T16:15:35.297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9EC88627-96BF-F479-DAFE-3A4F513D0D38}" dt="2025-07-24T16:15:27.516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9EC88627-96BF-F479-DAFE-3A4F513D0D38}" dt="2025-07-24T16:15:27.516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9EC88627-96BF-F479-DAFE-3A4F513D0D38}" dt="2025-07-24T16:15:35.297" v="3"/>
          <ac:picMkLst>
            <pc:docMk/>
            <pc:sldMk cId="109857222" sldId="256"/>
            <ac:picMk id="4" creationId="{027C2BB7-8659-7C16-FB27-07039B6A7C9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2025-07-24T16:15:41Z</dcterms:modified>
</cp:coreProperties>
</file>