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3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4"/>
      <p:bold r:id="rId5"/>
      <p:italic r:id="rId6"/>
    </p:embeddedFon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Tahoma" panose="020B0604030504040204" pitchFamily="34" charset="0"/>
      <p:regular r:id="rId11"/>
      <p:bold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C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86684" autoAdjust="0"/>
  </p:normalViewPr>
  <p:slideViewPr>
    <p:cSldViewPr>
      <p:cViewPr varScale="1">
        <p:scale>
          <a:sx n="99" d="100"/>
          <a:sy n="99" d="100"/>
        </p:scale>
        <p:origin x="20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F71312-66E6-45A3-A114-41473CCCA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063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71312-66E6-45A3-A114-41473CCCA97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3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F178-9660-4905-B189-C66435F70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34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87EB-A57A-4A87-875D-82CF5180F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713D-6290-4B07-9F04-F2E44420D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38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889A-9BAB-439A-916D-41B8B8538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3FB9-C7C1-4AE5-AAFD-411983459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4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F415-3D2B-49E5-A56D-27655474B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0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AE92-E6CF-4D9A-AF5D-3E07588AC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9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3E1-95AF-4FBF-98D9-1BCA5C0C0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5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052A-E411-4D54-8ED2-A1595DF64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06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CAA88-4EC8-46C9-98FA-1528189C9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5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C9881-F84D-4C76-B5FD-26C164CFF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9B6FB73-2CE9-4A6D-8087-CF79D70A9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638486-EC56-4BC2-96BB-34317489B190}"/>
              </a:ext>
            </a:extLst>
          </p:cNvPr>
          <p:cNvSpPr/>
          <p:nvPr/>
        </p:nvSpPr>
        <p:spPr bwMode="auto">
          <a:xfrm>
            <a:off x="-1172" y="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5849A-6CC2-4B79-B80A-A9C705A1D79E}"/>
              </a:ext>
            </a:extLst>
          </p:cNvPr>
          <p:cNvSpPr/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CD370AB9-DDD3-45C4-8D61-3637C090A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284" y="0"/>
            <a:ext cx="6467869" cy="65044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FD9B27D-58A2-426C-BFC7-DC2CCFA4A1F3}"/>
              </a:ext>
            </a:extLst>
          </p:cNvPr>
          <p:cNvSpPr txBox="1"/>
          <p:nvPr/>
        </p:nvSpPr>
        <p:spPr>
          <a:xfrm>
            <a:off x="4705306" y="6139190"/>
            <a:ext cx="4210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2800" dirty="0">
                <a:latin typeface="Garamond" panose="02020404030301010803" pitchFamily="18" charset="0"/>
                <a:cs typeface="Times New Roman" pitchFamily="18" charset="0"/>
              </a:rPr>
              <a:t>www.archaeological.org</a:t>
            </a:r>
            <a:endParaRPr lang="en-US" sz="2800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B7E7CF8-F69E-4521-B0FF-68EB380F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786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 cap="small" dirty="0">
                <a:latin typeface="Garamond" panose="02020404030301010803" pitchFamily="18" charset="0"/>
                <a:cs typeface="Times New Roman" pitchFamily="18" charset="0"/>
              </a:rPr>
              <a:t>Archaeological Institute </a:t>
            </a:r>
            <a:r>
              <a:rPr lang="en-US" altLang="en-US" sz="4100" i="1" dirty="0">
                <a:latin typeface="Garamond" panose="02020404030301010803" pitchFamily="18" charset="0"/>
                <a:cs typeface="Times New Roman" pitchFamily="18" charset="0"/>
              </a:rPr>
              <a:t>of</a:t>
            </a:r>
            <a:r>
              <a:rPr lang="en-US" altLang="en-US" sz="41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US" altLang="en-US" sz="4100" cap="small" dirty="0">
                <a:latin typeface="Garamond" panose="02020404030301010803" pitchFamily="18" charset="0"/>
                <a:cs typeface="Times New Roman" pitchFamily="18" charset="0"/>
              </a:rPr>
              <a:t>America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B8FFCB-AE48-4AF5-B833-7F76C0EDB730}"/>
              </a:ext>
            </a:extLst>
          </p:cNvPr>
          <p:cNvSpPr txBox="1"/>
          <p:nvPr/>
        </p:nvSpPr>
        <p:spPr>
          <a:xfrm>
            <a:off x="953588" y="5474137"/>
            <a:ext cx="1644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dirty="0">
              <a:latin typeface="Lato" panose="020F0502020204030203" pitchFamily="34" charset="0"/>
            </a:endParaRPr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F79FB128-0B71-4CE7-A2D8-CC567E52C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6324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800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800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800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800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bg2"/>
                </a:solidFill>
                <a:latin typeface="Lato" panose="020F0502020204030203" pitchFamily="34" charset="0"/>
                <a:cs typeface="Times New Roman" pitchFamily="18" charset="0"/>
              </a:rPr>
              <a:t>This lecture is being recorded.</a:t>
            </a:r>
          </a:p>
        </p:txBody>
      </p:sp>
    </p:spTree>
    <p:extLst>
      <p:ext uri="{BB962C8B-B14F-4D97-AF65-F5344CB8AC3E}">
        <p14:creationId xmlns:p14="http://schemas.microsoft.com/office/powerpoint/2010/main" val="2133423761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Tahoma</vt:lpstr>
      <vt:lpstr>Wingdings</vt:lpstr>
      <vt:lpstr>Lato</vt:lpstr>
      <vt:lpstr>Garamond</vt:lpstr>
      <vt:lpstr>Textured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Thomas</dc:creator>
  <cp:lastModifiedBy>Laurel Sparks</cp:lastModifiedBy>
  <cp:revision>61</cp:revision>
  <dcterms:created xsi:type="dcterms:W3CDTF">2020-07-24T14:26:42Z</dcterms:created>
  <dcterms:modified xsi:type="dcterms:W3CDTF">2021-04-12T16:41:51Z</dcterms:modified>
</cp:coreProperties>
</file>