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568E40-66DC-9A1D-20AC-2858A085DFEA}" v="45" dt="2025-07-30T16:13:32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52F480-3967-41A5-358F-F11462DBC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EB1DD1-D157-ED6C-05B5-A62685AEC038}"/>
              </a:ext>
            </a:extLst>
          </p:cNvPr>
          <p:cNvSpPr txBox="1"/>
          <p:nvPr/>
        </p:nvSpPr>
        <p:spPr>
          <a:xfrm>
            <a:off x="4341887" y="2417588"/>
            <a:ext cx="351243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dirty="0">
                <a:solidFill>
                  <a:srgbClr val="003466"/>
                </a:solidFill>
                <a:latin typeface="Garamond"/>
              </a:rPr>
              <a:t>Title</a:t>
            </a:r>
            <a:endParaRPr lang="en-US" sz="6000" dirty="0">
              <a:solidFill>
                <a:srgbClr val="003466"/>
              </a:solidFill>
              <a:latin typeface="Garamond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782636-5337-4997-065E-241BEDE652F5}"/>
              </a:ext>
            </a:extLst>
          </p:cNvPr>
          <p:cNvSpPr txBox="1"/>
          <p:nvPr/>
        </p:nvSpPr>
        <p:spPr>
          <a:xfrm>
            <a:off x="4341887" y="3426859"/>
            <a:ext cx="351243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b="1" i="1" dirty="0">
                <a:solidFill>
                  <a:srgbClr val="003466"/>
                </a:solidFill>
                <a:latin typeface="Garamond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213867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252B7-C187-362E-4142-EB3F9FF8E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FC5195-D86E-0BE6-7CBB-32A8B2638CBF}"/>
              </a:ext>
            </a:extLst>
          </p:cNvPr>
          <p:cNvSpPr txBox="1"/>
          <p:nvPr/>
        </p:nvSpPr>
        <p:spPr>
          <a:xfrm>
            <a:off x="324069" y="465357"/>
            <a:ext cx="351243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0" b="1" dirty="0">
                <a:solidFill>
                  <a:schemeClr val="bg1"/>
                </a:solidFill>
                <a:latin typeface="Garamond"/>
              </a:rPr>
              <a:t>Title</a:t>
            </a:r>
            <a:endParaRPr lang="en-US" sz="600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8795AD-7751-D351-C993-BA51B50147EE}"/>
              </a:ext>
            </a:extLst>
          </p:cNvPr>
          <p:cNvSpPr txBox="1"/>
          <p:nvPr/>
        </p:nvSpPr>
        <p:spPr>
          <a:xfrm>
            <a:off x="9230320" y="139736"/>
            <a:ext cx="215555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  <a:latin typeface="Garamond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06175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43</cp:revision>
  <dcterms:created xsi:type="dcterms:W3CDTF">2025-07-24T16:31:30Z</dcterms:created>
  <dcterms:modified xsi:type="dcterms:W3CDTF">2025-07-30T16:13:41Z</dcterms:modified>
</cp:coreProperties>
</file>