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4CC2CE-8D0D-6A0D-B028-CE4D258069D2}" v="29" dt="2025-07-24T14:25:32.4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B7B3D50-3859-5ADB-3166-71F69FD503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040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177229-8165-5E0C-6C5F-30A818393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04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694120-F82C-8BF5-FF0A-CE6843AA77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6377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28A42F-5A42-D29A-81EC-14579FE1F2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50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C385B7-E204-94F0-3C84-209D7069F6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4282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73B1F3D-8970-AA0F-8C39-899DE0EC40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182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18</cp:revision>
  <dcterms:created xsi:type="dcterms:W3CDTF">2025-07-24T14:23:37Z</dcterms:created>
  <dcterms:modified xsi:type="dcterms:W3CDTF">2025-07-24T15:03:50Z</dcterms:modified>
</cp:coreProperties>
</file>