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151EE3E-A106-3FF3-D918-00E3C73AB342}" v="5" dt="2025-07-24T15:08:35.27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86" d="100"/>
          <a:sy n="86" d="100"/>
        </p:scale>
        <p:origin x="96" y="8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 </cp:lastModifiedBy>
  <cp:revision>5</cp:revision>
  <dcterms:created xsi:type="dcterms:W3CDTF">2013-07-15T20:26:40Z</dcterms:created>
  <dcterms:modified xsi:type="dcterms:W3CDTF">2025-07-24T15:08:40Z</dcterms:modified>
</cp:coreProperties>
</file>