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86204-2697-F0DE-2086-7A64A80AF9A3}" v="5" dt="2025-07-24T14:31:01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</cp:revision>
  <dcterms:created xsi:type="dcterms:W3CDTF">2013-07-15T20:26:40Z</dcterms:created>
  <dcterms:modified xsi:type="dcterms:W3CDTF">2025-07-24T15:04:17Z</dcterms:modified>
</cp:coreProperties>
</file>