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1F10E-A4CA-3AEA-BA5D-C6D509449CDF}" v="38" dt="2025-09-23T18:09:2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CB557-7583-D13A-420F-B3CDD5F70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91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F5186-25B5-C5EB-032E-F8E7DEAD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81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0BDDC-3AC9-1191-F19B-6F532554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7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743F5-1FED-F7CF-83C9-FE8AA334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4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50B7A-7091-BB40-AF3F-411316B5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8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53CCE-9F2A-504C-8928-BD4BE115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1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</cp:revision>
  <dcterms:created xsi:type="dcterms:W3CDTF">2025-09-23T18:07:21Z</dcterms:created>
  <dcterms:modified xsi:type="dcterms:W3CDTF">2025-09-23T18:09:45Z</dcterms:modified>
</cp:coreProperties>
</file>